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63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6170A7-1621-461F-B236-C4411343429E}" type="datetimeFigureOut">
              <a:rPr lang="en-US" smtClean="0"/>
              <a:pPr/>
              <a:t>10/8/2013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E702EC-FD60-45F2-8B02-60E36FBEA4A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E702EC-FD60-45F2-8B02-60E36FBEA4A8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E702EC-FD60-45F2-8B02-60E36FBEA4A8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E702EC-FD60-45F2-8B02-60E36FBEA4A8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latin typeface="Adobe Fan Heiti Std B" pitchFamily="34" charset="-128"/>
                <a:ea typeface="Adobe Fan Heiti Std B" pitchFamily="34" charset="-128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EB79A-ED6D-47FC-8DFB-9607EFB534E5}" type="datetimeFigureOut">
              <a:rPr lang="en-US" smtClean="0"/>
              <a:pPr/>
              <a:t>10/8/2013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B1019-2713-44B4-B0CB-E4DA508F9A1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053854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EB79A-ED6D-47FC-8DFB-9607EFB534E5}" type="datetimeFigureOut">
              <a:rPr lang="en-US" smtClean="0"/>
              <a:pPr/>
              <a:t>10/8/2013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B1019-2713-44B4-B0CB-E4DA508F9A1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00186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EB79A-ED6D-47FC-8DFB-9607EFB534E5}" type="datetimeFigureOut">
              <a:rPr lang="en-US" smtClean="0"/>
              <a:pPr/>
              <a:t>10/8/2013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B1019-2713-44B4-B0CB-E4DA508F9A1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3066432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dobe Fan Heiti Std B" pitchFamily="34" charset="-128"/>
                <a:ea typeface="Adobe Fan Heiti Std B" pitchFamily="34" charset="-128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EB79A-ED6D-47FC-8DFB-9607EFB534E5}" type="datetimeFigureOut">
              <a:rPr lang="en-US" smtClean="0"/>
              <a:pPr/>
              <a:t>10/8/2013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B1019-2713-44B4-B0CB-E4DA508F9A1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11277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EB79A-ED6D-47FC-8DFB-9607EFB534E5}" type="datetimeFigureOut">
              <a:rPr lang="en-US" smtClean="0"/>
              <a:pPr/>
              <a:t>10/8/2013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B1019-2713-44B4-B0CB-E4DA508F9A1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021017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EB79A-ED6D-47FC-8DFB-9607EFB534E5}" type="datetimeFigureOut">
              <a:rPr lang="en-US" smtClean="0"/>
              <a:pPr/>
              <a:t>10/8/2013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B1019-2713-44B4-B0CB-E4DA508F9A1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973666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EB79A-ED6D-47FC-8DFB-9607EFB534E5}" type="datetimeFigureOut">
              <a:rPr lang="en-US" smtClean="0"/>
              <a:pPr/>
              <a:t>10/8/2013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B1019-2713-44B4-B0CB-E4DA508F9A1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433855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EB79A-ED6D-47FC-8DFB-9607EFB534E5}" type="datetimeFigureOut">
              <a:rPr lang="en-US" smtClean="0"/>
              <a:pPr/>
              <a:t>10/8/2013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B1019-2713-44B4-B0CB-E4DA508F9A1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437619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EB79A-ED6D-47FC-8DFB-9607EFB534E5}" type="datetimeFigureOut">
              <a:rPr lang="en-US" smtClean="0"/>
              <a:pPr/>
              <a:t>10/8/2013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B1019-2713-44B4-B0CB-E4DA508F9A1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526222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EB79A-ED6D-47FC-8DFB-9607EFB534E5}" type="datetimeFigureOut">
              <a:rPr lang="en-US" smtClean="0"/>
              <a:pPr/>
              <a:t>10/8/2013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B1019-2713-44B4-B0CB-E4DA508F9A1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560205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EB79A-ED6D-47FC-8DFB-9607EFB534E5}" type="datetimeFigureOut">
              <a:rPr lang="en-US" smtClean="0"/>
              <a:pPr/>
              <a:t>10/8/2013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B1019-2713-44B4-B0CB-E4DA508F9A1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448083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5EB79A-ED6D-47FC-8DFB-9607EFB534E5}" type="datetimeFigureOut">
              <a:rPr lang="en-US" smtClean="0"/>
              <a:pPr/>
              <a:t>10/8/2013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3B1019-2713-44B4-B0CB-E4DA508F9A1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148059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Adobe Gothic Std B" pitchFamily="34" charset="-128"/>
          <a:ea typeface="Adobe Gothic Std B" pitchFamily="34" charset="-128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772400" cy="1470025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Name of Course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dirty="0" smtClean="0">
                <a:latin typeface="Arial" pitchFamily="34" charset="0"/>
                <a:cs typeface="Arial" pitchFamily="34" charset="0"/>
              </a:rPr>
            </a:br>
            <a:r>
              <a:rPr lang="en-US" sz="3600" dirty="0" smtClean="0">
                <a:latin typeface="Arial" pitchFamily="34" charset="0"/>
                <a:cs typeface="Arial" pitchFamily="34" charset="0"/>
              </a:rPr>
              <a:t>Name of Session</a:t>
            </a:r>
            <a:r>
              <a:rPr lang="en-US" sz="31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3100" dirty="0" smtClean="0">
                <a:latin typeface="Arial" pitchFamily="34" charset="0"/>
                <a:cs typeface="Arial" pitchFamily="34" charset="0"/>
              </a:rPr>
            </a:br>
            <a:r>
              <a:rPr lang="en-US" sz="3100" dirty="0" smtClean="0">
                <a:latin typeface="Arial" pitchFamily="34" charset="0"/>
                <a:cs typeface="Arial" pitchFamily="34" charset="0"/>
              </a:rPr>
              <a:t>Instructor’s Name</a:t>
            </a:r>
            <a:br>
              <a:rPr lang="en-US" sz="3100" dirty="0" smtClean="0">
                <a:latin typeface="Arial" pitchFamily="34" charset="0"/>
                <a:cs typeface="Arial" pitchFamily="34" charset="0"/>
              </a:rPr>
            </a:br>
            <a:r>
              <a:rPr lang="en-US" sz="3100" dirty="0" smtClean="0">
                <a:latin typeface="Arial" pitchFamily="34" charset="0"/>
                <a:cs typeface="Arial" pitchFamily="34" charset="0"/>
              </a:rPr>
              <a:t>Date of Session</a:t>
            </a:r>
            <a:endParaRPr lang="en-US" sz="31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Oval Callout 4"/>
          <p:cNvSpPr/>
          <p:nvPr/>
        </p:nvSpPr>
        <p:spPr>
          <a:xfrm>
            <a:off x="762000" y="3581400"/>
            <a:ext cx="2057400" cy="1524000"/>
          </a:xfrm>
          <a:prstGeom prst="wedgeEllipseCallout">
            <a:avLst>
              <a:gd name="adj1" fmla="val 40204"/>
              <a:gd name="adj2" fmla="val 46076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143000" y="3733800"/>
            <a:ext cx="160020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Use a light background color, so students can easily print and annotate notes.</a:t>
            </a:r>
            <a:endParaRPr lang="en-US" sz="1400" dirty="0"/>
          </a:p>
        </p:txBody>
      </p:sp>
    </p:spTree>
    <p:extLst>
      <p:ext uri="{BB962C8B-B14F-4D97-AF65-F5344CB8AC3E}">
        <p14:creationId xmlns="" xmlns:p14="http://schemas.microsoft.com/office/powerpoint/2010/main" val="10307714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latin typeface="Arial" pitchFamily="34" charset="0"/>
                <a:cs typeface="Arial" pitchFamily="34" charset="0"/>
              </a:rPr>
              <a:t>Session Objectives</a:t>
            </a:r>
            <a:endParaRPr lang="en-US" sz="4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en-US" baseline="30000" dirty="0" smtClean="0">
                <a:latin typeface="Arial" pitchFamily="34" charset="0"/>
                <a:cs typeface="Arial" pitchFamily="34" charset="0"/>
              </a:rPr>
              <a:t>st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objective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baseline="30000" dirty="0" smtClean="0">
                <a:latin typeface="Arial" pitchFamily="34" charset="0"/>
                <a:cs typeface="Arial" pitchFamily="34" charset="0"/>
              </a:rPr>
              <a:t>nd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objective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3</a:t>
            </a:r>
            <a:r>
              <a:rPr lang="en-US" baseline="30000" dirty="0" smtClean="0">
                <a:latin typeface="Arial" pitchFamily="34" charset="0"/>
                <a:cs typeface="Arial" pitchFamily="34" charset="0"/>
              </a:rPr>
              <a:t>rd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objective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4</a:t>
            </a:r>
            <a:r>
              <a:rPr lang="en-US" baseline="30000" dirty="0" smtClean="0">
                <a:latin typeface="Arial" pitchFamily="34" charset="0"/>
                <a:cs typeface="Arial" pitchFamily="34" charset="0"/>
              </a:rPr>
              <a:t>th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objective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5</a:t>
            </a:r>
            <a:r>
              <a:rPr lang="en-US" baseline="30000" dirty="0" smtClean="0">
                <a:latin typeface="Arial" pitchFamily="34" charset="0"/>
                <a:cs typeface="Arial" pitchFamily="34" charset="0"/>
              </a:rPr>
              <a:t>th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objective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Oval Callout 3"/>
          <p:cNvSpPr/>
          <p:nvPr/>
        </p:nvSpPr>
        <p:spPr>
          <a:xfrm>
            <a:off x="4419600" y="1881664"/>
            <a:ext cx="2895600" cy="2842736"/>
          </a:xfrm>
          <a:prstGeom prst="wedgeEllipseCallout">
            <a:avLst>
              <a:gd name="adj1" fmla="val -83263"/>
              <a:gd name="adj2" fmla="val -5573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923692" y="2438400"/>
            <a:ext cx="20574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" pitchFamily="34" charset="0"/>
                <a:cs typeface="Arial" pitchFamily="34" charset="0"/>
              </a:rPr>
              <a:t>Begin objectives with a verb (i.e. define, review, describe, identify, interpret, calculate, compare and contrast, evaluate, analyze, etc.).</a:t>
            </a:r>
          </a:p>
          <a:p>
            <a:r>
              <a:rPr lang="en-US" sz="1400" dirty="0" smtClean="0">
                <a:latin typeface="Arial" pitchFamily="34" charset="0"/>
                <a:cs typeface="Arial" pitchFamily="34" charset="0"/>
              </a:rPr>
              <a:t>Refrain from using the word “understand”.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416452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sz="4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71</Words>
  <Application>Microsoft Office PowerPoint</Application>
  <PresentationFormat>On-screen Show (4:3)</PresentationFormat>
  <Paragraphs>13</Paragraphs>
  <Slides>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Name of Course Name of Session Instructor’s Name Date of Session</vt:lpstr>
      <vt:lpstr>Session Objectives</vt:lpstr>
      <vt:lpstr>Slide 3</vt:lpstr>
    </vt:vector>
  </TitlesOfParts>
  <Company>Medical College of Wisconsin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Wilke-Zemanovic, Diane</dc:creator>
  <cp:lastModifiedBy>SueBrian</cp:lastModifiedBy>
  <cp:revision>11</cp:revision>
  <dcterms:created xsi:type="dcterms:W3CDTF">2013-09-27T15:39:40Z</dcterms:created>
  <dcterms:modified xsi:type="dcterms:W3CDTF">2013-10-09T02:15:26Z</dcterms:modified>
</cp:coreProperties>
</file>